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6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3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7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9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8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DE7C-EE69-43D2-B0D5-3A75701BF32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6F91-6101-48D8-8284-AAAA6046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6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God our Banner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Jehovah </a:t>
            </a:r>
            <a:r>
              <a:rPr lang="en-US" dirty="0" err="1" smtClean="0"/>
              <a:t>Nissi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Exodus 17:8-16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8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Amalek came and fought with Israel at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Rephidim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Moses said to Joshua, “Choose for us men, and go out and fight with Amalek. Tomorrow I will stand on the top of the hill with the staff of God in my hand.” 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Joshua did as Moses told him, and fought with Amalek, while Moses, Aaron, 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went up to the top of the hill. 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Whenever Moses held up his hand, Israel prevailed, and whenever he lowered his hand, Amalek prevailed. 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Moses’ hands grew weary, so they took a stone and put it under him, and he sat on it, while Aaron 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held up his hands, one on one side, and the other on the other side. So his hands were steady until the going down of the sun. 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Joshua overwhelmed Amalek and his people with the sword. </a:t>
            </a:r>
          </a:p>
        </p:txBody>
      </p:sp>
    </p:spTree>
    <p:extLst>
      <p:ext uri="{BB962C8B-B14F-4D97-AF65-F5344CB8AC3E}">
        <p14:creationId xmlns:p14="http://schemas.microsoft.com/office/powerpoint/2010/main" val="24608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</a:t>
            </a:r>
            <a:r>
              <a:rPr lang="en-US" sz="3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said to Moses, “Write this as a memorial in a book and recite it in the ears of Joshua, that I will utterly blot out the memory of Amalek from under heaven.” </a:t>
            </a:r>
            <a:r>
              <a:rPr lang="en-US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Moses built an altar and called the name of it, The </a:t>
            </a:r>
            <a:r>
              <a:rPr lang="en-US" sz="3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My Banner, </a:t>
            </a:r>
            <a:r>
              <a:rPr lang="en-US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saying, “A hand upon the throne of the </a:t>
            </a:r>
            <a:r>
              <a:rPr lang="en-US" sz="3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The </a:t>
            </a:r>
            <a:r>
              <a:rPr lang="en-US" sz="3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have war with Amalek from generation to generation.”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0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our Banner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Jehovah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Nissi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יְהוָ֥ה נִסִּֽי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day the root of Jesse, who shall stand as a signal for the peoples—of him shall the nations inquire, and his resting place shall be glorious.”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Isaiah 11:10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4" descr="new girl schmidt 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4649</TotalTime>
  <Words>50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God our Banner</vt:lpstr>
      <vt:lpstr>PowerPoint Presentation</vt:lpstr>
      <vt:lpstr>PowerPoint Presentation</vt:lpstr>
      <vt:lpstr>God our Banner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our Banner</dc:title>
  <dc:creator>Pastor Kurt</dc:creator>
  <cp:lastModifiedBy>Pastor Kurt</cp:lastModifiedBy>
  <cp:revision>6</cp:revision>
  <dcterms:created xsi:type="dcterms:W3CDTF">2018-05-22T15:06:34Z</dcterms:created>
  <dcterms:modified xsi:type="dcterms:W3CDTF">2018-05-25T20:36:29Z</dcterms:modified>
</cp:coreProperties>
</file>