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86D379-4453-4A40-92E2-346741276BF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9A2BF5-5142-4C7E-9E42-C912E3F87DA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Gen. 3:8-24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Curses, Consequences and Coverings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74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838200"/>
            <a:ext cx="524555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Do you Play the Blame Game?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Curses and Consequences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Serpent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Most cursed of all livestock, eat dust, crawl on bellies, enmity between woman and him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r>
              <a:rPr lang="en-US" sz="3600" dirty="0" smtClean="0"/>
              <a:t>Eve 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More pain in childbirth, desire contrary to her husband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Curses and Consequences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Adam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Responsibility is placed on him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Ground is cursed because of him</a:t>
            </a:r>
          </a:p>
          <a:p>
            <a:pPr lvl="2"/>
            <a:r>
              <a:rPr lang="en-US" sz="3600" dirty="0" smtClean="0"/>
              <a:t>Thorns and thistles will come forth</a:t>
            </a:r>
          </a:p>
          <a:p>
            <a:pPr lvl="2"/>
            <a:r>
              <a:rPr lang="en-US" sz="3600" dirty="0" smtClean="0"/>
              <a:t>In pain we eat of it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Toilsome Labor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What About Death?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– separation of the body and the soul</a:t>
            </a:r>
          </a:p>
          <a:p>
            <a:r>
              <a:rPr lang="en-US" sz="3200" dirty="0" smtClean="0"/>
              <a:t>Spiritual – separation of the person and God</a:t>
            </a:r>
          </a:p>
          <a:p>
            <a:r>
              <a:rPr lang="en-US" sz="3200" dirty="0" smtClean="0"/>
              <a:t>Eternal – permanent separation of God and person</a:t>
            </a:r>
          </a:p>
          <a:p>
            <a:endParaRPr lang="en-US" sz="3200" dirty="0"/>
          </a:p>
          <a:p>
            <a:r>
              <a:rPr lang="en-US" sz="3200" dirty="0" smtClean="0"/>
              <a:t>Death often means separation not annihilation</a:t>
            </a:r>
          </a:p>
        </p:txBody>
      </p:sp>
    </p:spTree>
    <p:extLst>
      <p:ext uri="{BB962C8B-B14F-4D97-AF65-F5344CB8AC3E}">
        <p14:creationId xmlns:p14="http://schemas.microsoft.com/office/powerpoint/2010/main" val="7010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Coverings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Covered with garments of skin</a:t>
            </a:r>
          </a:p>
          <a:p>
            <a:endParaRPr lang="en-US" sz="3600" dirty="0" smtClean="0"/>
          </a:p>
          <a:p>
            <a:r>
              <a:rPr lang="en-US" sz="3600" b="1" baseline="30000" dirty="0" smtClean="0"/>
              <a:t>“</a:t>
            </a:r>
            <a:r>
              <a:rPr lang="en-US" sz="3600" dirty="0" smtClean="0"/>
              <a:t>For </a:t>
            </a:r>
            <a:r>
              <a:rPr lang="en-US" sz="3600" dirty="0"/>
              <a:t>the life of the flesh is in the blood, and I have given it for you on the altar to make atonement for your souls, for it is the blood that makes atonement by the </a:t>
            </a:r>
            <a:r>
              <a:rPr lang="en-US" sz="3600" dirty="0" smtClean="0"/>
              <a:t>life” Lev. 17:11</a:t>
            </a:r>
          </a:p>
        </p:txBody>
      </p:sp>
    </p:spTree>
    <p:extLst>
      <p:ext uri="{BB962C8B-B14F-4D97-AF65-F5344CB8AC3E}">
        <p14:creationId xmlns:p14="http://schemas.microsoft.com/office/powerpoint/2010/main" val="2398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Protoevangelium</a:t>
            </a:r>
            <a:endParaRPr lang="en-US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5240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1402</TotalTime>
  <Words>163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Curses, Consequences and Coverings</vt:lpstr>
      <vt:lpstr>Do you Play the Blame Game?</vt:lpstr>
      <vt:lpstr>Curses and Consequences</vt:lpstr>
      <vt:lpstr>Curses and Consequences</vt:lpstr>
      <vt:lpstr>What About Death?</vt:lpstr>
      <vt:lpstr>Coverings</vt:lpstr>
      <vt:lpstr>Protoevangelium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Curses, Consequences and Coverings</dc:title>
  <dc:creator>Pastor Kurt</dc:creator>
  <cp:lastModifiedBy>Pastor Kurt</cp:lastModifiedBy>
  <cp:revision>9</cp:revision>
  <dcterms:created xsi:type="dcterms:W3CDTF">2018-08-02T14:53:19Z</dcterms:created>
  <dcterms:modified xsi:type="dcterms:W3CDTF">2018-08-03T14:15:40Z</dcterms:modified>
</cp:coreProperties>
</file>