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2" r:id="rId6"/>
    <p:sldId id="264" r:id="rId7"/>
    <p:sldId id="261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D2B30D3-8E29-4A82-A8D4-9E6650C982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82BD6E-AACB-40CD-ABF8-63CCCB35FCE8}" type="datetimeFigureOut">
              <a:rPr lang="en-US" smtClean="0"/>
              <a:t>7/23/2019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 Provides Liberation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Exodus 17-14:31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9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God will lead them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47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"/>
            <a:ext cx="9144000" cy="687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5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90"/>
            <a:ext cx="9144000" cy="690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8486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God will lead them</a:t>
            </a:r>
          </a:p>
          <a:p>
            <a:pPr lvl="1"/>
            <a:r>
              <a:rPr lang="en-US" sz="3400" dirty="0" smtClean="0"/>
              <a:t>The leadership is visible, They can see it</a:t>
            </a:r>
          </a:p>
          <a:p>
            <a:r>
              <a:rPr lang="en-US" sz="3600" dirty="0" smtClean="0"/>
              <a:t>People complain about God’s leadership</a:t>
            </a:r>
          </a:p>
          <a:p>
            <a:pPr lvl="1"/>
            <a:r>
              <a:rPr lang="en-US" sz="3400" dirty="0" smtClean="0"/>
              <a:t>They take their eyes off God, and focus on the enemy</a:t>
            </a:r>
          </a:p>
          <a:p>
            <a:r>
              <a:rPr lang="en-US" sz="3600" dirty="0" smtClean="0"/>
              <a:t>God will provide</a:t>
            </a:r>
          </a:p>
          <a:p>
            <a:pPr lvl="1"/>
            <a:r>
              <a:rPr lang="en-US" sz="3400" dirty="0" smtClean="0"/>
              <a:t>He separates them from the enemy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6625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90"/>
            <a:ext cx="9144000" cy="690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2"/>
            <a:ext cx="9144000" cy="68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8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8486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God will lead them</a:t>
            </a:r>
          </a:p>
          <a:p>
            <a:pPr lvl="1"/>
            <a:r>
              <a:rPr lang="en-US" sz="3400" dirty="0" smtClean="0"/>
              <a:t>The leadership is visible, They can see it</a:t>
            </a:r>
          </a:p>
          <a:p>
            <a:r>
              <a:rPr lang="en-US" sz="3600" dirty="0" smtClean="0"/>
              <a:t>People complain about God’s leadership</a:t>
            </a:r>
          </a:p>
          <a:p>
            <a:pPr lvl="1"/>
            <a:r>
              <a:rPr lang="en-US" sz="3400" dirty="0" smtClean="0"/>
              <a:t>They take their eyes off God, and focus on the enemy</a:t>
            </a:r>
          </a:p>
          <a:p>
            <a:r>
              <a:rPr lang="en-US" sz="3600" dirty="0" smtClean="0"/>
              <a:t>God will provide</a:t>
            </a:r>
          </a:p>
          <a:p>
            <a:pPr lvl="1"/>
            <a:r>
              <a:rPr lang="en-US" sz="3400" dirty="0" smtClean="0"/>
              <a:t>He separates them from the enemy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764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6235</TotalTime>
  <Words>87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God Provides Liberation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Provides Liberation</dc:title>
  <dc:creator>Pastor Kurt</dc:creator>
  <cp:lastModifiedBy>Pastor Kurt</cp:lastModifiedBy>
  <cp:revision>10</cp:revision>
  <dcterms:created xsi:type="dcterms:W3CDTF">2019-07-23T16:45:11Z</dcterms:created>
  <dcterms:modified xsi:type="dcterms:W3CDTF">2019-07-28T00:40:28Z</dcterms:modified>
</cp:coreProperties>
</file>