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57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62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0EA08E8-B9DE-4A7D-82D3-0C93ADBA8F5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BCBE967-F3CF-48FD-A315-259902CD0243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The Final Plague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Exodus 11; 12:29-32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096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2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8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4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Things to See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Israel is God’s first born</a:t>
            </a:r>
          </a:p>
          <a:p>
            <a:r>
              <a:rPr lang="en-US" sz="4000" dirty="0" smtClean="0"/>
              <a:t>Midnight symbolizes death</a:t>
            </a:r>
          </a:p>
          <a:p>
            <a:r>
              <a:rPr lang="en-US" sz="4000" dirty="0" smtClean="0"/>
              <a:t>God is the one working (12:29)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Roles of God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In Redemption God is</a:t>
            </a:r>
          </a:p>
          <a:p>
            <a:pPr lvl="1"/>
            <a:r>
              <a:rPr lang="en-US" sz="3600" dirty="0" smtClean="0"/>
              <a:t>The Judge</a:t>
            </a:r>
          </a:p>
          <a:p>
            <a:pPr lvl="1"/>
            <a:r>
              <a:rPr lang="en-US" sz="3600" dirty="0" smtClean="0"/>
              <a:t>The Deliverer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976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6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69</TotalTime>
  <Words>37</Words>
  <Application>Microsoft Office PowerPoint</Application>
  <PresentationFormat>On-screen Show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Foundry</vt:lpstr>
      <vt:lpstr>The Final Plague</vt:lpstr>
      <vt:lpstr>PowerPoint Presentation</vt:lpstr>
      <vt:lpstr>PowerPoint Presentation</vt:lpstr>
      <vt:lpstr>PowerPoint Presentation</vt:lpstr>
      <vt:lpstr>Things to See</vt:lpstr>
      <vt:lpstr>Roles of God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 Kurt</dc:creator>
  <cp:lastModifiedBy>Pastor Kurt</cp:lastModifiedBy>
  <cp:revision>4</cp:revision>
  <dcterms:created xsi:type="dcterms:W3CDTF">2019-07-11T16:38:08Z</dcterms:created>
  <dcterms:modified xsi:type="dcterms:W3CDTF">2019-07-11T17:47:45Z</dcterms:modified>
</cp:coreProperties>
</file>